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</p:sldIdLst>
  <p:sldSz cx="18288000" cy="18288000"/>
  <p:notesSz cx="6858000" cy="9144000"/>
  <p:defaultTextStyle>
    <a:defPPr>
      <a:defRPr lang="en-US"/>
    </a:defPPr>
    <a:lvl1pPr marL="0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1pPr>
    <a:lvl2pPr marL="1388699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2pPr>
    <a:lvl3pPr marL="2777399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3pPr>
    <a:lvl4pPr marL="4166098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4pPr>
    <a:lvl5pPr marL="5554797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5pPr>
    <a:lvl6pPr marL="6943496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6pPr>
    <a:lvl7pPr marL="8332196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7pPr>
    <a:lvl8pPr marL="9720895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8pPr>
    <a:lvl9pPr marL="11109594" algn="l" defTabSz="2777399" rtl="0" eaLnBrk="1" latinLnBrk="0" hangingPunct="1">
      <a:defRPr sz="546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A6D3"/>
    <a:srgbClr val="A8C84E"/>
    <a:srgbClr val="D948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2"/>
    <p:restoredTop sz="94663"/>
  </p:normalViewPr>
  <p:slideViewPr>
    <p:cSldViewPr snapToGrid="0" snapToObjects="1">
      <p:cViewPr varScale="1">
        <p:scale>
          <a:sx n="72" d="100"/>
          <a:sy n="72" d="100"/>
        </p:scale>
        <p:origin x="76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68"/>
            <a:ext cx="15544800" cy="6366933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605435"/>
            <a:ext cx="13716000" cy="441536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01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539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73667"/>
            <a:ext cx="3943350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973667"/>
            <a:ext cx="11601450" cy="1549823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35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815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4559305"/>
            <a:ext cx="15773400" cy="7607299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2238572"/>
            <a:ext cx="15773400" cy="4000499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75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868333"/>
            <a:ext cx="7772400" cy="116035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868333"/>
            <a:ext cx="7772400" cy="116035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21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73671"/>
            <a:ext cx="1577340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4483101"/>
            <a:ext cx="7736680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6680200"/>
            <a:ext cx="7736680" cy="98255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4483101"/>
            <a:ext cx="7774782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6680200"/>
            <a:ext cx="7774782" cy="98255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123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458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94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33138"/>
            <a:ext cx="9258300" cy="12996333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93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33138"/>
            <a:ext cx="9258300" cy="12996333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219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73671"/>
            <a:ext cx="157734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868333"/>
            <a:ext cx="157734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71FCB-FA46-1D46-A280-1B753BF9079B}" type="datetimeFigureOut">
              <a:rPr lang="en-US" smtClean="0"/>
              <a:t>7/21/19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41935-F23D-2C45-A8AD-F010BB68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23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48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E1F2C51-05A5-444B-86D0-EED7F830A36B}"/>
              </a:ext>
            </a:extLst>
          </p:cNvPr>
          <p:cNvGrpSpPr/>
          <p:nvPr/>
        </p:nvGrpSpPr>
        <p:grpSpPr>
          <a:xfrm>
            <a:off x="1" y="1"/>
            <a:ext cx="18019058" cy="18288000"/>
            <a:chOff x="1" y="1"/>
            <a:chExt cx="18019058" cy="1828800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3C6BE1B-3F3B-1448-85DC-1B4A2603CC60}"/>
                </a:ext>
              </a:extLst>
            </p:cNvPr>
            <p:cNvGrpSpPr/>
            <p:nvPr/>
          </p:nvGrpSpPr>
          <p:grpSpPr>
            <a:xfrm>
              <a:off x="1" y="1"/>
              <a:ext cx="18019058" cy="18288000"/>
              <a:chOff x="0" y="-682570"/>
              <a:chExt cx="18288000" cy="39574788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DD5866B-0362-6443-8E59-54D1C4F51FA7}"/>
                  </a:ext>
                </a:extLst>
              </p:cNvPr>
              <p:cNvSpPr/>
              <p:nvPr/>
            </p:nvSpPr>
            <p:spPr>
              <a:xfrm>
                <a:off x="0" y="-682570"/>
                <a:ext cx="18288000" cy="39574788"/>
              </a:xfrm>
              <a:prstGeom prst="rect">
                <a:avLst/>
              </a:prstGeom>
              <a:solidFill>
                <a:srgbClr val="D948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6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9E814A9-2E8F-C043-AAF7-559348B4B0D0}"/>
                  </a:ext>
                </a:extLst>
              </p:cNvPr>
              <p:cNvSpPr txBox="1"/>
              <p:nvPr/>
            </p:nvSpPr>
            <p:spPr>
              <a:xfrm>
                <a:off x="6059605" y="869816"/>
                <a:ext cx="7037162" cy="55088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5314" dirty="0">
                    <a:solidFill>
                      <a:schemeClr val="bg1"/>
                    </a:solidFill>
                    <a:latin typeface="Helvetica Neue Medium" panose="02000503000000020004" pitchFamily="2" charset="0"/>
                    <a:ea typeface="Helvetica Neue Medium" panose="02000503000000020004" pitchFamily="2" charset="0"/>
                    <a:cs typeface="Helvetica Neue Medium" panose="02000503000000020004" pitchFamily="2" charset="0"/>
                  </a:rPr>
                  <a:t>Explore any dish on the menu using your camera</a:t>
                </a:r>
              </a:p>
            </p:txBody>
          </p:sp>
        </p:grp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B7B32F1-A0DA-E44A-BA58-AA0EA40CE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8444" y="4625898"/>
              <a:ext cx="8451112" cy="136548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7872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6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156AA27-AEB3-384D-971E-4CDB75B1296B}"/>
              </a:ext>
            </a:extLst>
          </p:cNvPr>
          <p:cNvGrpSpPr/>
          <p:nvPr/>
        </p:nvGrpSpPr>
        <p:grpSpPr>
          <a:xfrm>
            <a:off x="0" y="0"/>
            <a:ext cx="18288000" cy="18288000"/>
            <a:chOff x="0" y="0"/>
            <a:chExt cx="18288000" cy="1828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3F4B19E-3324-D84F-9799-702E86F04258}"/>
                </a:ext>
              </a:extLst>
            </p:cNvPr>
            <p:cNvSpPr/>
            <p:nvPr/>
          </p:nvSpPr>
          <p:spPr>
            <a:xfrm>
              <a:off x="0" y="0"/>
              <a:ext cx="18288000" cy="18288000"/>
            </a:xfrm>
            <a:prstGeom prst="rect">
              <a:avLst/>
            </a:prstGeom>
            <a:solidFill>
              <a:srgbClr val="6AA6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26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27BF9C-5E2A-4944-AE13-50B2E8CEBEC9}"/>
                </a:ext>
              </a:extLst>
            </p:cNvPr>
            <p:cNvSpPr txBox="1"/>
            <p:nvPr/>
          </p:nvSpPr>
          <p:spPr>
            <a:xfrm>
              <a:off x="6086686" y="671118"/>
              <a:ext cx="6313478" cy="3363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314" dirty="0">
                  <a:solidFill>
                    <a:schemeClr val="bg1"/>
                  </a:solidFill>
                  <a:latin typeface="Helvetica Neue Medium" panose="02000503000000020004" pitchFamily="2" charset="0"/>
                  <a:ea typeface="Helvetica Neue Medium" panose="02000503000000020004" pitchFamily="2" charset="0"/>
                  <a:cs typeface="Helvetica Neue Medium" panose="02000503000000020004" pitchFamily="2" charset="0"/>
                </a:rPr>
                <a:t>Learn about the nutritional content, ingredients and more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0E2AF9E-59A5-2E40-9191-CD0222A2D4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8444" y="4635334"/>
              <a:ext cx="8449788" cy="136526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5437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C8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CFE402-00DC-1B46-A43D-A95632558316}"/>
              </a:ext>
            </a:extLst>
          </p:cNvPr>
          <p:cNvGrpSpPr/>
          <p:nvPr/>
        </p:nvGrpSpPr>
        <p:grpSpPr>
          <a:xfrm>
            <a:off x="0" y="0"/>
            <a:ext cx="18287999" cy="18288000"/>
            <a:chOff x="0" y="0"/>
            <a:chExt cx="18287999" cy="1828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D8800AA-27A9-1340-B10C-5C7952250714}"/>
                </a:ext>
              </a:extLst>
            </p:cNvPr>
            <p:cNvSpPr/>
            <p:nvPr/>
          </p:nvSpPr>
          <p:spPr>
            <a:xfrm>
              <a:off x="0" y="0"/>
              <a:ext cx="18287999" cy="18288000"/>
            </a:xfrm>
            <a:prstGeom prst="rect">
              <a:avLst/>
            </a:prstGeom>
            <a:solidFill>
              <a:srgbClr val="A8C8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26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D25E2B3-12DA-A14F-8C75-C3F595DD8E6C}"/>
                </a:ext>
              </a:extLst>
            </p:cNvPr>
            <p:cNvSpPr txBox="1"/>
            <p:nvPr/>
          </p:nvSpPr>
          <p:spPr>
            <a:xfrm>
              <a:off x="6086687" y="671118"/>
              <a:ext cx="6313477" cy="2545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314" dirty="0">
                  <a:solidFill>
                    <a:schemeClr val="bg1"/>
                  </a:solidFill>
                  <a:latin typeface="Helvetica Neue Medium" panose="02000503000000020004" pitchFamily="2" charset="0"/>
                  <a:ea typeface="Helvetica Neue Medium" panose="02000503000000020004" pitchFamily="2" charset="0"/>
                  <a:cs typeface="Helvetica Neue Medium" panose="02000503000000020004" pitchFamily="2" charset="0"/>
                </a:rPr>
                <a:t>Thinking about a dish? Search it at Menu Door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EB652B7-88E3-B44B-9C51-081E796A3E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8445" y="4552872"/>
              <a:ext cx="8500824" cy="137351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2921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48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AD9911F-357F-6946-9F6D-2CAF93AF93AE}"/>
              </a:ext>
            </a:extLst>
          </p:cNvPr>
          <p:cNvGrpSpPr/>
          <p:nvPr/>
        </p:nvGrpSpPr>
        <p:grpSpPr>
          <a:xfrm>
            <a:off x="0" y="0"/>
            <a:ext cx="18288000" cy="18288000"/>
            <a:chOff x="0" y="0"/>
            <a:chExt cx="18288000" cy="1828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7BA9E81-EDA8-094A-9929-F17D6A18435D}"/>
                </a:ext>
              </a:extLst>
            </p:cNvPr>
            <p:cNvSpPr/>
            <p:nvPr/>
          </p:nvSpPr>
          <p:spPr>
            <a:xfrm>
              <a:off x="0" y="0"/>
              <a:ext cx="18288000" cy="18288000"/>
            </a:xfrm>
            <a:prstGeom prst="rect">
              <a:avLst/>
            </a:prstGeom>
            <a:solidFill>
              <a:srgbClr val="D94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26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77CD916-7CBF-4447-87D5-59520C75DC01}"/>
                </a:ext>
              </a:extLst>
            </p:cNvPr>
            <p:cNvSpPr txBox="1"/>
            <p:nvPr/>
          </p:nvSpPr>
          <p:spPr>
            <a:xfrm>
              <a:off x="6086686" y="671118"/>
              <a:ext cx="6313478" cy="2545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314" dirty="0">
                  <a:solidFill>
                    <a:schemeClr val="bg1"/>
                  </a:solidFill>
                  <a:latin typeface="Helvetica Neue Medium" panose="02000503000000020004" pitchFamily="2" charset="0"/>
                  <a:ea typeface="Helvetica Neue Medium" panose="02000503000000020004" pitchFamily="2" charset="0"/>
                  <a:cs typeface="Helvetica Neue Medium" panose="02000503000000020004" pitchFamily="2" charset="0"/>
                </a:rPr>
                <a:t>Discover the ingredients of any dish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678F5FF-277A-A440-81B9-B982AF43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8444" y="4633195"/>
              <a:ext cx="8451112" cy="136548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6948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6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6F8C11B-CCDA-924D-94A3-A8BE2C624A71}"/>
              </a:ext>
            </a:extLst>
          </p:cNvPr>
          <p:cNvGrpSpPr/>
          <p:nvPr/>
        </p:nvGrpSpPr>
        <p:grpSpPr>
          <a:xfrm>
            <a:off x="0" y="0"/>
            <a:ext cx="18288000" cy="18288000"/>
            <a:chOff x="0" y="0"/>
            <a:chExt cx="18288000" cy="1828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F66DB9-5018-F14A-95DC-F2BB68ED8084}"/>
                </a:ext>
              </a:extLst>
            </p:cNvPr>
            <p:cNvSpPr/>
            <p:nvPr/>
          </p:nvSpPr>
          <p:spPr>
            <a:xfrm>
              <a:off x="0" y="0"/>
              <a:ext cx="18288000" cy="18288000"/>
            </a:xfrm>
            <a:prstGeom prst="rect">
              <a:avLst/>
            </a:prstGeom>
            <a:solidFill>
              <a:srgbClr val="6AA6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26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F68EC5A-7FB7-CE45-B004-519326AC4996}"/>
                </a:ext>
              </a:extLst>
            </p:cNvPr>
            <p:cNvSpPr txBox="1"/>
            <p:nvPr/>
          </p:nvSpPr>
          <p:spPr>
            <a:xfrm>
              <a:off x="6086686" y="671118"/>
              <a:ext cx="6313478" cy="2545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314" dirty="0">
                  <a:solidFill>
                    <a:schemeClr val="bg1"/>
                  </a:solidFill>
                  <a:latin typeface="Helvetica Neue Medium" panose="02000503000000020004" pitchFamily="2" charset="0"/>
                  <a:ea typeface="Helvetica Neue Medium" panose="02000503000000020004" pitchFamily="2" charset="0"/>
                  <a:cs typeface="Helvetica Neue Medium" panose="02000503000000020004" pitchFamily="2" charset="0"/>
                </a:rPr>
                <a:t>Find out in detail about each ingredient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4FF8B06-EAEC-2B40-A3BB-1589A9F3B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8444" y="4633195"/>
              <a:ext cx="8451112" cy="136548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2823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41</Words>
  <Application>Microsoft Macintosh PowerPoint</Application>
  <PresentationFormat>Custom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 Neue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Vishisht Tiwari</dc:creator>
  <cp:lastModifiedBy>Vishisht M. Tiwari</cp:lastModifiedBy>
  <cp:revision>4</cp:revision>
  <dcterms:created xsi:type="dcterms:W3CDTF">2019-06-18T22:22:13Z</dcterms:created>
  <dcterms:modified xsi:type="dcterms:W3CDTF">2019-07-21T08:59:50Z</dcterms:modified>
</cp:coreProperties>
</file>

<file path=docProps/thumbnail.jpeg>
</file>